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72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23" r:id="rId42"/>
    <p:sldId id="324" r:id="rId43"/>
    <p:sldId id="325" r:id="rId44"/>
    <p:sldId id="326" r:id="rId45"/>
    <p:sldId id="327" r:id="rId46"/>
    <p:sldId id="328" r:id="rId47"/>
    <p:sldId id="329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C67C519C-B5EF-479B-B9E5-C02D91E75FC8}">
          <p14:sldIdLst>
            <p14:sldId id="272"/>
          </p14:sldIdLst>
        </p14:section>
        <p14:section name="A.1" id="{B0F9B57B-446A-4D20-BF49-516F080A67A2}">
          <p14:sldIdLst>
            <p14:sldId id="276"/>
          </p14:sldIdLst>
        </p14:section>
        <p14:section name="A.1.1" id="{7AC6BE5F-83AE-45B7-A0AC-87EE50B3C634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A.1.2" id="{6E1CD78E-28F7-4538-81E3-70E9D833A433}">
          <p14:sldIdLst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89" d="100"/>
          <a:sy n="89" d="100"/>
        </p:scale>
        <p:origin x="3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39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7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18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33B384-1EE2-4842-BB04-206A0A3F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540" y="783134"/>
            <a:ext cx="7969660" cy="1873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5D36D9-8CF4-4C52-88D9-83D3888D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170" y="2656480"/>
            <a:ext cx="7969660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923046-6037-4220-8552-DC1989669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9" r="8865" b="45682"/>
          <a:stretch/>
        </p:blipFill>
        <p:spPr>
          <a:xfrm>
            <a:off x="0" y="902514"/>
            <a:ext cx="6355556" cy="34665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66E33B-0D54-434F-90EB-E332F47BE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9" r="8989"/>
          <a:stretch/>
        </p:blipFill>
        <p:spPr>
          <a:xfrm>
            <a:off x="5981395" y="902514"/>
            <a:ext cx="6210605" cy="324501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B9C76C-E959-48DC-8B22-90516D5A4A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74" r="11689"/>
          <a:stretch/>
        </p:blipFill>
        <p:spPr>
          <a:xfrm>
            <a:off x="6079178" y="3701120"/>
            <a:ext cx="6015037" cy="2254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05E08B-AB4F-4E30-B344-9F55867800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55" r="12595"/>
          <a:stretch/>
        </p:blipFill>
        <p:spPr>
          <a:xfrm>
            <a:off x="87906" y="5148995"/>
            <a:ext cx="5903366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AF2B7C-E6B7-426C-88F2-D531F0163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0" r="4925"/>
          <a:stretch/>
        </p:blipFill>
        <p:spPr>
          <a:xfrm>
            <a:off x="461963" y="1318293"/>
            <a:ext cx="5500688" cy="4221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7B5B99-9516-4555-9C8C-A23DD9574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"/>
          <a:stretch/>
        </p:blipFill>
        <p:spPr>
          <a:xfrm>
            <a:off x="6096000" y="1511200"/>
            <a:ext cx="5962650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5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B845A43-7E2F-4F3F-B800-0F8BA637C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228" y="461665"/>
            <a:ext cx="6267772" cy="59121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6702AC-B36E-4151-BD0E-1B7A3C256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8" r="10106"/>
          <a:stretch/>
        </p:blipFill>
        <p:spPr>
          <a:xfrm>
            <a:off x="71439" y="461665"/>
            <a:ext cx="6024562" cy="47055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1B2AC1-1E58-4761-B9E6-AC09843E3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3" r="3733"/>
          <a:stretch/>
        </p:blipFill>
        <p:spPr>
          <a:xfrm>
            <a:off x="345280" y="5084687"/>
            <a:ext cx="5750719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6D8FC5-4D54-4D21-AE97-872CBC20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9" y="491973"/>
            <a:ext cx="5855001" cy="58867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D26A82-7A03-4AD8-98C5-23AC980E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1973"/>
            <a:ext cx="5893103" cy="58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4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19D6EB-3796-4384-AAA9-5F007B4B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8" y="541193"/>
            <a:ext cx="5797848" cy="30100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320427-207C-4E6F-B80A-21C51A94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84" y="461665"/>
            <a:ext cx="5283472" cy="59502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B76A95-0208-425D-99BA-29B9D57CF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6" y="3630776"/>
            <a:ext cx="5124713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77A35D-5619-4AC4-A6F2-7AFC8120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" y="1720762"/>
            <a:ext cx="6496384" cy="34164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C14368-9764-40E2-BC80-773A64B8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8284"/>
            <a:ext cx="6026460" cy="452143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697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3BC042-FAF7-40BA-84FD-374B01DC9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8"/>
          <a:stretch/>
        </p:blipFill>
        <p:spPr>
          <a:xfrm>
            <a:off x="2188179" y="461940"/>
            <a:ext cx="7372729" cy="50363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F9C0DF-3976-4441-B3CB-4B8E79A6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55" y="5386388"/>
            <a:ext cx="7257745" cy="9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4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A823A-006A-42E0-B588-7728F442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11" y="511025"/>
            <a:ext cx="7340977" cy="5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2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42F897-F2C5-46A1-A648-74921D37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30" y="1318321"/>
            <a:ext cx="7277474" cy="37784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37BC95-BA84-47B9-9328-852957F8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30" y="5014118"/>
            <a:ext cx="7464470" cy="28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1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STM32 Notes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54952F-40A4-464C-BA22-F5E7426D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633" y="580878"/>
            <a:ext cx="6502734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5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1FE8D6-A4DE-4629-B2FD-6244E049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05" y="950024"/>
            <a:ext cx="6597989" cy="36577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A08B4C-E043-4662-B195-AB4AEDA0F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06" y="4333063"/>
            <a:ext cx="6521785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8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E50004-DE8E-43B3-AB8D-6659C5BC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31" y="901570"/>
            <a:ext cx="6553537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CD4396-E4E0-4287-956E-C8FEDD2B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30" y="4105227"/>
            <a:ext cx="6553537" cy="184794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746001-00E8-4E39-BABC-03DFFE3A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33" y="461665"/>
            <a:ext cx="6502734" cy="37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16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57619A-A572-4EF9-BAB2-C6AD6498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801" y="453872"/>
            <a:ext cx="6750397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78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370ADA-CE9E-48A0-BCA4-5AC49CE7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80" y="1758864"/>
            <a:ext cx="6591639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39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3A602C-893E-4B47-B56B-2DCB6CA2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25" y="1015876"/>
            <a:ext cx="6782149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9230D2-2C92-44F1-9397-F4B161DA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897" y="71437"/>
            <a:ext cx="6674193" cy="1873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9776A5-8443-471A-BB4A-CE928C7C1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50"/>
          <a:stretch/>
        </p:blipFill>
        <p:spPr>
          <a:xfrm>
            <a:off x="2800173" y="1944783"/>
            <a:ext cx="6591639" cy="4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6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C4A06-5926-4CBB-998C-557BA338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29" y="853942"/>
            <a:ext cx="6655142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4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8AFFAD-D019-43B9-AE10-AB4EFF27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54" y="461665"/>
            <a:ext cx="6407479" cy="17590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AE40D9-97FF-4B3E-A972-32069043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693" y="2265142"/>
            <a:ext cx="6617040" cy="1263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D99C66-5E7D-43F9-A195-5A7565BF3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693" y="3566175"/>
            <a:ext cx="6673226" cy="8214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964D09-E5B7-4998-994E-030E0C56E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413" y="4662696"/>
            <a:ext cx="6521785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4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DDA653-AC09-475F-A126-A1069E65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12" y="0"/>
            <a:ext cx="9982713" cy="29973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A9781C-99E1-441F-BB70-9B938CF2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12" y="2997354"/>
            <a:ext cx="9970012" cy="3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13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05694-F5A6-45F3-9C5B-C959A762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706" y="1520727"/>
            <a:ext cx="6572588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6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7D7DE-6E90-404C-BBC5-F9F07665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2"/>
          <a:stretch/>
        </p:blipFill>
        <p:spPr>
          <a:xfrm>
            <a:off x="86366" y="785812"/>
            <a:ext cx="5893103" cy="52863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FFC803-D767-4FC5-A17D-EB6444F5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85" y="2374846"/>
            <a:ext cx="5810549" cy="10541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B73717-B658-4AB9-877B-6C03CE76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07" y="3340020"/>
            <a:ext cx="5893103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8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A44D79-DE03-4FC4-86CD-39640D64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715" y="461665"/>
            <a:ext cx="7188569" cy="5016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AE34DB-E4A2-4883-BC41-2D084FD7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715" y="712503"/>
            <a:ext cx="7188569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90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C4C4C-92DF-4209-8713-2213ED05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13" y="844417"/>
            <a:ext cx="7264773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80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8E5CD0-2AF6-4870-A7D5-6217C63B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86" y="1635033"/>
            <a:ext cx="7334627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32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4C6F2-23D7-4029-A8E2-78746703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12" y="461665"/>
            <a:ext cx="7315576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79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00E44B-A586-45E5-8708-DEE44BF8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60" y="1349268"/>
            <a:ext cx="7379079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59C15-8880-4810-8735-84731742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63" y="520550"/>
            <a:ext cx="7277474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78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73EC3-EF04-4FF7-8CD6-FB88D6DDF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65" y="461665"/>
            <a:ext cx="7201270" cy="2902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B2AE3A-7547-47DE-881E-9488E8840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" r="876"/>
          <a:stretch/>
        </p:blipFill>
        <p:spPr>
          <a:xfrm>
            <a:off x="2495365" y="3162223"/>
            <a:ext cx="7295637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59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D444DE-C122-4E69-8369-FB6E234C5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11" y="230832"/>
            <a:ext cx="7264773" cy="27687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B389EA-E26E-4BF8-BD45-B74EEFCF3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04" y="2999574"/>
            <a:ext cx="7493385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5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B139CC-15C3-4910-9C9A-7C268482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68" y="872993"/>
            <a:ext cx="9989063" cy="5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23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552580-DB34-4FDA-A751-F9624471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46" y="292102"/>
            <a:ext cx="6532908" cy="13192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A6C3AF-0226-4760-AE47-460E4CF3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206" y="1519311"/>
            <a:ext cx="6757587" cy="50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22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Basic Applications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7AC222-76BE-48D2-B364-2EC58BEA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07" y="1644558"/>
            <a:ext cx="11379785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82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Basic Applications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646926-DA9A-4A22-8372-107A9C4A3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75" y="0"/>
            <a:ext cx="513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733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Basic Applications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56CCBE-8F78-4ACF-9E12-E87243F4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59"/>
            <a:ext cx="12192000" cy="5675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30115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Basic Applications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E0DA3A-7E9C-4717-88DB-D1E2C873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37" y="2006527"/>
            <a:ext cx="7321926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78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Basic Applications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3DD438-556C-451D-AFCD-869CC840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60" y="923796"/>
            <a:ext cx="7379079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01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D6CB24-B5F8-432B-BA31-82E69FF63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8" y="549127"/>
            <a:ext cx="7283824" cy="575974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Basic Applications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5521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425AA-9283-49FC-8555-41863751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1DC47-AB4C-4F30-B5E0-FEED9E767F3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Basic Applications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34C186-C70A-418E-AC71-370F9A20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715" y="2425648"/>
            <a:ext cx="7188569" cy="20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EB738F-4C8B-4BEB-8013-827B3B52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84" y="342034"/>
            <a:ext cx="7410831" cy="27877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9B5E15-57C9-4082-AA9E-571E0DFC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67" y="3129827"/>
            <a:ext cx="9068266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8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1244C3-30C4-4996-A547-0152D449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66" y="1733463"/>
            <a:ext cx="9093667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1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EEBE6F-8D70-40A1-B622-351D43997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45" y="695184"/>
            <a:ext cx="9931910" cy="5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7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387F59-F856-4C75-904A-5704C8A0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45" y="533251"/>
            <a:ext cx="9931910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4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CEA37A-33D7-4E37-AAFB-C934E2FD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77" y="196453"/>
            <a:ext cx="7907045" cy="646509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98D-7AF9-4FFB-B8D7-DC5CF963AC9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Basics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9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288</Words>
  <Application>Microsoft Office PowerPoint</Application>
  <PresentationFormat>宽屏</PresentationFormat>
  <Paragraphs>97</Paragraphs>
  <Slides>47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等线</vt:lpstr>
      <vt:lpstr>等线 Light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129</cp:revision>
  <dcterms:created xsi:type="dcterms:W3CDTF">2024-08-08T07:14:50Z</dcterms:created>
  <dcterms:modified xsi:type="dcterms:W3CDTF">2024-08-26T08:38:07Z</dcterms:modified>
</cp:coreProperties>
</file>